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Creating with Purpose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Exploring how our creative abilities are gifts from God, we learn to create technology and tools that serve others and promote the common good.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Topic: Engineering Design with Bridges</a:t>
            </a:r>
          </a:p>
          <a:p/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Building Bridges with Keva Planks</a:t>
            </a:r>
          </a:p>
          <a:p/>
          <a:p>
            <a:r>
              <a:t>Activity: Students will use Keva Planks to design and test different bridge structures, exploring concepts of balance, load distribution, and structural integrity.</a:t>
            </a:r>
          </a:p>
          <a:p/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/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/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