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Building Bridges and Connections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Understanding God's design in building bridges, both in nature and in technology, helps us appreciate the connections we share with creation.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44000" y="0"/>
            <a:ext cx="3000000" cy="500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 sz="1800"/>
            </a:pPr>
            <a:r>
              <a:t>Kindergarten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Creating with 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Exploring how our creative abilities are gifts from God, we learn to create technology and tools that serve others and promote the common good.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44000" y="0"/>
            <a:ext cx="3000000" cy="500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 sz="1800"/>
            </a:pPr>
            <a:r>
              <a:t>Kindergarten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Navigating God's Creation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We use engineering and technology to explore and steward God's creation, ensuring we protect and care for the world around us.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44000" y="0"/>
            <a:ext cx="3000000" cy="500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 sz="1800"/>
            </a:pPr>
            <a:r>
              <a:t>Kindergarten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Protecting God’s Creation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Our role as stewards of creation is to use technology responsibly, minimizing harm to the environment and protecting the life and resources God has given us.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44000" y="0"/>
            <a:ext cx="3000000" cy="500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 sz="1800"/>
            </a:pPr>
            <a:r>
              <a:t>Kindergarten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