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Engineering Bridges for Communities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Building bridges not only connects places but also people. Engineers design structures that improve lives and reflect our responsibility to serve the community.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