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Grades 1-3 Lesson Plan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Building and Programming with EV3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Opening Prayer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Dear God, guide our hands and minds as we explore and learn. Help us to be good stewards of the talents you have given us. Amen.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Lesson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Students will work in pairs to build small robots using LEGO EV3 and program them to perform simple tasks such as moving in a straight line or turning.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Catholic 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Students will reflect on how technology can be used to serve others and protect the environment, emphasizing our role as stewards of God's creation.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